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" y="16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9C290BC-936F-4356-9F86-A8B675E4FA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6" t="37853" r="62154" b="30538"/>
          <a:stretch/>
        </p:blipFill>
        <p:spPr>
          <a:xfrm>
            <a:off x="7772400" y="2895600"/>
            <a:ext cx="5715000" cy="61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3A646B8-5AE3-4C38-B8FF-0091DCB219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29800" y="304800"/>
            <a:ext cx="1956861" cy="533400"/>
          </a:xfrm>
          <a:prstGeom prst="rect">
            <a:avLst/>
          </a:prstGeom>
        </p:spPr>
      </p:pic>
      <p:sp>
        <p:nvSpPr>
          <p:cNvPr id="10" name="object 2">
            <a:extLst>
              <a:ext uri="{FF2B5EF4-FFF2-40B4-BE49-F238E27FC236}">
                <a16:creationId xmlns:a16="http://schemas.microsoft.com/office/drawing/2014/main" id="{1CC6D67D-C87A-4CD6-B81E-F836A7D32F64}"/>
              </a:ext>
            </a:extLst>
          </p:cNvPr>
          <p:cNvSpPr/>
          <p:nvPr userDrawn="1"/>
        </p:nvSpPr>
        <p:spPr>
          <a:xfrm>
            <a:off x="405339" y="331177"/>
            <a:ext cx="1714534" cy="480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bk object 16">
            <a:extLst>
              <a:ext uri="{FF2B5EF4-FFF2-40B4-BE49-F238E27FC236}">
                <a16:creationId xmlns:a16="http://schemas.microsoft.com/office/drawing/2014/main" id="{60C96006-5A60-479C-A0DE-8BF2F9D52F7C}"/>
              </a:ext>
            </a:extLst>
          </p:cNvPr>
          <p:cNvSpPr/>
          <p:nvPr userDrawn="1"/>
        </p:nvSpPr>
        <p:spPr>
          <a:xfrm>
            <a:off x="5703011" y="352323"/>
            <a:ext cx="6489065" cy="316865"/>
          </a:xfrm>
          <a:custGeom>
            <a:avLst/>
            <a:gdLst/>
            <a:ahLst/>
            <a:cxnLst/>
            <a:rect l="l" t="t" r="r" b="b"/>
            <a:pathLst>
              <a:path w="6489065" h="316865">
                <a:moveTo>
                  <a:pt x="6488988" y="316636"/>
                </a:moveTo>
                <a:lnTo>
                  <a:pt x="170395" y="316636"/>
                </a:lnTo>
                <a:lnTo>
                  <a:pt x="0" y="0"/>
                </a:lnTo>
                <a:lnTo>
                  <a:pt x="6488988" y="0"/>
                </a:lnTo>
                <a:lnTo>
                  <a:pt x="6488988" y="316636"/>
                </a:lnTo>
                <a:close/>
              </a:path>
            </a:pathLst>
          </a:custGeom>
          <a:solidFill>
            <a:srgbClr val="D925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7">
            <a:extLst>
              <a:ext uri="{FF2B5EF4-FFF2-40B4-BE49-F238E27FC236}">
                <a16:creationId xmlns:a16="http://schemas.microsoft.com/office/drawing/2014/main" id="{F62F7710-C6C1-4480-B8F8-A97EA6A0FEAE}"/>
              </a:ext>
            </a:extLst>
          </p:cNvPr>
          <p:cNvSpPr/>
          <p:nvPr userDrawn="1"/>
        </p:nvSpPr>
        <p:spPr>
          <a:xfrm>
            <a:off x="5347715" y="352043"/>
            <a:ext cx="459105" cy="317500"/>
          </a:xfrm>
          <a:custGeom>
            <a:avLst/>
            <a:gdLst/>
            <a:ahLst/>
            <a:cxnLst/>
            <a:rect l="l" t="t" r="r" b="b"/>
            <a:pathLst>
              <a:path w="459104" h="317500">
                <a:moveTo>
                  <a:pt x="458724" y="316991"/>
                </a:moveTo>
                <a:lnTo>
                  <a:pt x="170687" y="316991"/>
                </a:lnTo>
                <a:lnTo>
                  <a:pt x="0" y="0"/>
                </a:lnTo>
                <a:lnTo>
                  <a:pt x="286512" y="0"/>
                </a:lnTo>
                <a:lnTo>
                  <a:pt x="458724" y="316991"/>
                </a:lnTo>
                <a:close/>
              </a:path>
            </a:pathLst>
          </a:custGeom>
          <a:solidFill>
            <a:srgbClr val="D925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k object 18">
            <a:extLst>
              <a:ext uri="{FF2B5EF4-FFF2-40B4-BE49-F238E27FC236}">
                <a16:creationId xmlns:a16="http://schemas.microsoft.com/office/drawing/2014/main" id="{67AA6F84-9BA5-41C4-B748-29D27BDDE573}"/>
              </a:ext>
            </a:extLst>
          </p:cNvPr>
          <p:cNvSpPr/>
          <p:nvPr userDrawn="1"/>
        </p:nvSpPr>
        <p:spPr>
          <a:xfrm>
            <a:off x="5125211" y="352043"/>
            <a:ext cx="334010" cy="317500"/>
          </a:xfrm>
          <a:custGeom>
            <a:avLst/>
            <a:gdLst/>
            <a:ahLst/>
            <a:cxnLst/>
            <a:rect l="l" t="t" r="r" b="b"/>
            <a:pathLst>
              <a:path w="334010" h="317500">
                <a:moveTo>
                  <a:pt x="333755" y="316991"/>
                </a:moveTo>
                <a:lnTo>
                  <a:pt x="176784" y="316991"/>
                </a:lnTo>
                <a:lnTo>
                  <a:pt x="0" y="0"/>
                </a:lnTo>
                <a:lnTo>
                  <a:pt x="155448" y="0"/>
                </a:lnTo>
                <a:lnTo>
                  <a:pt x="333755" y="316991"/>
                </a:lnTo>
                <a:close/>
              </a:path>
            </a:pathLst>
          </a:custGeom>
          <a:solidFill>
            <a:srgbClr val="D925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bk object 19">
            <a:extLst>
              <a:ext uri="{FF2B5EF4-FFF2-40B4-BE49-F238E27FC236}">
                <a16:creationId xmlns:a16="http://schemas.microsoft.com/office/drawing/2014/main" id="{BAE751FC-5309-4239-9941-A900D7CC1CBE}"/>
              </a:ext>
            </a:extLst>
          </p:cNvPr>
          <p:cNvSpPr/>
          <p:nvPr userDrawn="1"/>
        </p:nvSpPr>
        <p:spPr>
          <a:xfrm>
            <a:off x="9942576" y="92964"/>
            <a:ext cx="1809114" cy="965200"/>
          </a:xfrm>
          <a:custGeom>
            <a:avLst/>
            <a:gdLst/>
            <a:ahLst/>
            <a:cxnLst/>
            <a:rect l="l" t="t" r="r" b="b"/>
            <a:pathLst>
              <a:path w="1809115" h="965200">
                <a:moveTo>
                  <a:pt x="0" y="0"/>
                </a:moveTo>
                <a:lnTo>
                  <a:pt x="1808987" y="0"/>
                </a:lnTo>
                <a:lnTo>
                  <a:pt x="1808987" y="964691"/>
                </a:lnTo>
                <a:lnTo>
                  <a:pt x="0" y="9646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bk object 20">
            <a:extLst>
              <a:ext uri="{FF2B5EF4-FFF2-40B4-BE49-F238E27FC236}">
                <a16:creationId xmlns:a16="http://schemas.microsoft.com/office/drawing/2014/main" id="{ACF5EC5A-12EC-448A-BFB7-3C7619811E00}"/>
              </a:ext>
            </a:extLst>
          </p:cNvPr>
          <p:cNvSpPr/>
          <p:nvPr userDrawn="1"/>
        </p:nvSpPr>
        <p:spPr>
          <a:xfrm>
            <a:off x="9989819" y="179831"/>
            <a:ext cx="1729739" cy="6842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Holder 5">
            <a:extLst>
              <a:ext uri="{FF2B5EF4-FFF2-40B4-BE49-F238E27FC236}">
                <a16:creationId xmlns:a16="http://schemas.microsoft.com/office/drawing/2014/main" id="{8B7E9365-2E61-4938-9495-3480AFCA68E6}"/>
              </a:ext>
            </a:extLst>
          </p:cNvPr>
          <p:cNvSpPr txBox="1">
            <a:spLocks/>
          </p:cNvSpPr>
          <p:nvPr userDrawn="1"/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8BD707-D9CF-40AE-B4C6-C98DA3205C09}" type="datetimeFigureOut">
              <a:rPr lang="en-US" smtClean="0"/>
              <a:pPr/>
              <a:t>8/4/2021</a:t>
            </a:fld>
            <a:endParaRPr lang="en-US"/>
          </a:p>
        </p:txBody>
      </p:sp>
      <p:sp>
        <p:nvSpPr>
          <p:cNvPr id="13" name="Holder 6">
            <a:extLst>
              <a:ext uri="{FF2B5EF4-FFF2-40B4-BE49-F238E27FC236}">
                <a16:creationId xmlns:a16="http://schemas.microsoft.com/office/drawing/2014/main" id="{1296E4CC-3CEE-4B2B-9916-390672E3882F}"/>
              </a:ext>
            </a:extLst>
          </p:cNvPr>
          <p:cNvSpPr txBox="1">
            <a:spLocks/>
          </p:cNvSpPr>
          <p:nvPr userDrawn="1"/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defPPr>
              <a:defRPr lang="zh-CN"/>
            </a:defPPr>
            <a:lvl1pPr marL="0" algn="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  <a:t>2021/8/4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7A5E5FE-5A91-4727-B469-62EE03FA9313}"/>
              </a:ext>
            </a:extLst>
          </p:cNvPr>
          <p:cNvSpPr txBox="1"/>
          <p:nvPr/>
        </p:nvSpPr>
        <p:spPr>
          <a:xfrm>
            <a:off x="1143000" y="227483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青励公益</a:t>
            </a:r>
            <a:r>
              <a:rPr lang="en-US" altLang="zh-CN" sz="4800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PPT</a:t>
            </a:r>
            <a:r>
              <a:rPr lang="zh-CN" altLang="en-US" sz="4800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模板</a:t>
            </a:r>
            <a:endParaRPr lang="en-US" altLang="zh-CN" sz="4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  <a:p>
            <a:r>
              <a:rPr lang="zh-CN" altLang="en-US" sz="4800" dirty="0">
                <a:latin typeface="思源黑体 CN Normal" panose="020B0400000000000000" pitchFamily="34" charset="-122"/>
                <a:ea typeface="思源黑体 CN Normal" panose="020B0400000000000000" pitchFamily="34" charset="-122"/>
              </a:rPr>
              <a:t>此处填写标题</a:t>
            </a:r>
            <a:endParaRPr lang="en-US" altLang="zh-CN" sz="480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068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995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思源黑体 CN Normal</vt:lpstr>
      <vt:lpstr>Arial</vt:lpstr>
      <vt:lpstr>Calibri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</dc:creator>
  <cp:lastModifiedBy>喻 靖</cp:lastModifiedBy>
  <cp:revision>2</cp:revision>
  <dcterms:created xsi:type="dcterms:W3CDTF">2021-08-04T07:42:03Z</dcterms:created>
  <dcterms:modified xsi:type="dcterms:W3CDTF">2021-08-04T07:44:21Z</dcterms:modified>
</cp:coreProperties>
</file>